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3rd International Conference on Power Energy Environment and Intelligent Control, 19-23 Dec. 2023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1FA3E-DB8C-4E4A-8B03-A68BF86F2CFC}" type="datetime1">
              <a:rPr lang="en-IN" smtClean="0"/>
              <a:pPr/>
              <a:t>21-01-2025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ECC0-EEC4-4D9B-821C-116245364B7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0680484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3rd International Conference on Power Energy Environment and Intelligent Control, 19-23 Dec. 2023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0DF7-5256-42E2-8DBA-44E386A2545D}" type="datetime1">
              <a:rPr lang="en-IN" smtClean="0"/>
              <a:pPr/>
              <a:t>21-01-2025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D084-D732-4AE7-862F-F3D9B5EBED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8695053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D084-D732-4AE7-862F-F3D9B5EBED24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IN" smtClean="0"/>
              <a:t>3rd International Conference on Power Energy Environment and Intelligent Control, 19-23 Dec. 2023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CD9360E-4022-4417-B464-0C3DBAADEF0E}" type="datetime1">
              <a:rPr lang="en-IN" smtClean="0"/>
              <a:pPr/>
              <a:t>21-01-2025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3257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3B8-A35F-4646-955D-6C38AD9BDCB8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93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54CF-7B1A-4642-821E-262D9AD49F78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02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DE05-FEDA-4920-AE25-80CF46908827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74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B44-EA91-40C0-B3DE-FD49D2C3EFED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83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341D-F78D-4294-A26B-DE5AD8D240C1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26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35A9-76B7-474A-ACB3-E5AF5C5CB92F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96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00C-B404-4C0B-8846-93BEEE6F51A1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11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78F8-1185-40FF-BC75-569006A8B74D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26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3DFB-7A62-4B18-BD21-3DA213185928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47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958F-CC2C-4BDB-8B75-F89049011E18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9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0993-1E27-4E61-A4EA-9CD81C1A4EBC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57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7358-B90B-42BE-8BF5-10826C9DDC4E}" type="datetime1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4A1B-A2B8-449F-911B-48BD79D97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4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7848600" cy="1371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Paper Title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(Write Paper ID:)</a:t>
            </a:r>
            <a:endParaRPr lang="en-US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–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Affiliation-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C25C-13E4-47C3-9140-11CFCC76853B}" type="datetime1">
              <a:rPr lang="en-US" smtClean="0"/>
              <a:pPr/>
              <a:t>1/21/2025</a:t>
            </a:fld>
            <a:endParaRPr lang="en-US"/>
          </a:p>
        </p:txBody>
      </p:sp>
      <p:pic>
        <p:nvPicPr>
          <p:cNvPr id="7" name="Picture 6" descr="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305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97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Introduction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Literature Review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Motivation for the Proposed Work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Proposed Model/Work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Result Analysis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Conclusion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References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FC21-37C7-4AAA-88E5-9CE1B382D053}" type="datetime1">
              <a:rPr lang="en-US" smtClean="0"/>
              <a:pPr/>
              <a:t>1/21/2025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55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Introduction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………………..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……………..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D7A5-F6BF-4B4E-8ED9-2AF988FDA660}" type="datetime1">
              <a:rPr lang="en-US" smtClean="0"/>
              <a:pPr/>
              <a:t>1/21/2025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95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Literature Review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………………………….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…………………..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…………………….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082-E774-4977-9C81-58D9F71538C2}" type="datetime1">
              <a:rPr lang="en-US" smtClean="0"/>
              <a:pPr/>
              <a:t>1/21/2025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50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Motivation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the Proposed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………………………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………………………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………………………..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………………..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B0B-9439-4EF7-873B-33C9E1289891}" type="datetime1">
              <a:rPr lang="en-US" smtClean="0"/>
              <a:pPr/>
              <a:t>1/21/2025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20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Proposed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Model/Work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………………………………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…………………………..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………………………………..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48D-3DE0-4CB1-B5DA-2BBA6F6595D7}" type="datetime1">
              <a:rPr lang="en-US" smtClean="0"/>
              <a:pPr/>
              <a:t>1/21/2025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0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Result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………………………….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………………………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0614-EB3D-4BE7-A105-3BC7061D0414}" type="datetime1">
              <a:rPr lang="en-US" smtClean="0"/>
              <a:pPr/>
              <a:t>1/21/2025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27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…………………………….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…………………………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68C5-9CA6-4C01-B5C1-5D5193DF99BE}" type="datetime1">
              <a:rPr lang="en-US" smtClean="0"/>
              <a:pPr/>
              <a:t>1/21/2025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41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…………………………………..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……………………………………..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3E2-7851-4831-B1B7-5C6FF1921C31}" type="datetime1">
              <a:rPr lang="en-US" smtClean="0"/>
              <a:pPr/>
              <a:t>1/21/2025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49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110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Write Paper Title (Write Paper ID:)</vt:lpstr>
      <vt:lpstr>Contents</vt:lpstr>
      <vt:lpstr>1. Introduction </vt:lpstr>
      <vt:lpstr>2. Literature Review </vt:lpstr>
      <vt:lpstr>3. Motivation for the Proposed Work</vt:lpstr>
      <vt:lpstr>4. Proposed Model/Work</vt:lpstr>
      <vt:lpstr>5. Result Analysis</vt:lpstr>
      <vt:lpstr>6. Conclusion</vt:lpstr>
      <vt:lpstr>7.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Jay Singh</dc:creator>
  <cp:lastModifiedBy>admin</cp:lastModifiedBy>
  <cp:revision>32</cp:revision>
  <dcterms:created xsi:type="dcterms:W3CDTF">2018-04-01T07:04:01Z</dcterms:created>
  <dcterms:modified xsi:type="dcterms:W3CDTF">2025-01-22T07:04:03Z</dcterms:modified>
</cp:coreProperties>
</file>